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  <p:sldMasterId id="2147483672" r:id="rId2"/>
    <p:sldMasterId id="2147483684" r:id="rId3"/>
  </p:sldMasterIdLst>
  <p:sldIdLst>
    <p:sldId id="416" r:id="rId4"/>
    <p:sldId id="292" r:id="rId5"/>
    <p:sldId id="396" r:id="rId6"/>
    <p:sldId id="336" r:id="rId7"/>
    <p:sldId id="382" r:id="rId8"/>
    <p:sldId id="395" r:id="rId9"/>
    <p:sldId id="383" r:id="rId10"/>
    <p:sldId id="387" r:id="rId11"/>
    <p:sldId id="388" r:id="rId12"/>
    <p:sldId id="389" r:id="rId13"/>
    <p:sldId id="391" r:id="rId14"/>
    <p:sldId id="385" r:id="rId15"/>
    <p:sldId id="392" r:id="rId16"/>
    <p:sldId id="393" r:id="rId17"/>
    <p:sldId id="394" r:id="rId18"/>
    <p:sldId id="413" r:id="rId19"/>
    <p:sldId id="414" r:id="rId20"/>
    <p:sldId id="415" r:id="rId21"/>
    <p:sldId id="362" r:id="rId22"/>
    <p:sldId id="376" r:id="rId23"/>
    <p:sldId id="377" r:id="rId24"/>
    <p:sldId id="378" r:id="rId25"/>
    <p:sldId id="379" r:id="rId26"/>
    <p:sldId id="363" r:id="rId27"/>
    <p:sldId id="381" r:id="rId28"/>
    <p:sldId id="380" r:id="rId29"/>
    <p:sldId id="364" r:id="rId30"/>
    <p:sldId id="365" r:id="rId31"/>
    <p:sldId id="366" r:id="rId32"/>
    <p:sldId id="367" r:id="rId33"/>
    <p:sldId id="368" r:id="rId34"/>
    <p:sldId id="397" r:id="rId35"/>
    <p:sldId id="398" r:id="rId36"/>
    <p:sldId id="399" r:id="rId37"/>
    <p:sldId id="400" r:id="rId38"/>
    <p:sldId id="401" r:id="rId39"/>
    <p:sldId id="369" r:id="rId40"/>
    <p:sldId id="402" r:id="rId41"/>
    <p:sldId id="404" r:id="rId42"/>
    <p:sldId id="405" r:id="rId43"/>
    <p:sldId id="406" r:id="rId44"/>
    <p:sldId id="407" r:id="rId45"/>
    <p:sldId id="410" r:id="rId46"/>
    <p:sldId id="411" r:id="rId47"/>
    <p:sldId id="370" r:id="rId48"/>
    <p:sldId id="408" r:id="rId49"/>
    <p:sldId id="409" r:id="rId50"/>
    <p:sldId id="296" r:id="rId51"/>
  </p:sldIdLst>
  <p:sldSz cx="12192000" cy="6858000"/>
  <p:notesSz cx="6858000" cy="9144000"/>
  <p:embeddedFontLs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6" userDrawn="1">
          <p15:clr>
            <a:srgbClr val="A4A3A4"/>
          </p15:clr>
        </p15:guide>
        <p15:guide id="2" pos="166" userDrawn="1">
          <p15:clr>
            <a:srgbClr val="A4A3A4"/>
          </p15:clr>
        </p15:guide>
        <p15:guide id="3" pos="7514" userDrawn="1">
          <p15:clr>
            <a:srgbClr val="A4A3A4"/>
          </p15:clr>
        </p15:guide>
        <p15:guide id="4" orient="horz" pos="640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202"/>
    <a:srgbClr val="15226D"/>
    <a:srgbClr val="000A29"/>
    <a:srgbClr val="363636"/>
    <a:srgbClr val="F22D42"/>
    <a:srgbClr val="62A9E4"/>
    <a:srgbClr val="00A1C7"/>
    <a:srgbClr val="00011F"/>
    <a:srgbClr val="131E63"/>
    <a:srgbClr val="1C2D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41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-1662" y="6"/>
      </p:cViewPr>
      <p:guideLst>
        <p:guide orient="horz" pos="4156"/>
        <p:guide pos="166"/>
        <p:guide pos="7514"/>
        <p:guide orient="horz" pos="6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2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t>2015-05-12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 descr="http://postfiles4.naver.net/20101110_195/lmlm4864_1289377936723BcAr5_JPEG/%B1%D7%B7%B9%C0%CC.jpg?type=w3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  <p:extLst>
      <p:ext uri="{BB962C8B-B14F-4D97-AF65-F5344CB8AC3E}">
        <p14:creationId xmlns:p14="http://schemas.microsoft.com/office/powerpoint/2010/main" val="2427659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t>2015-05-12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90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t>2015-05-12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49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http://postfiles4.naver.net/20101110_195/lmlm4864_1289377936723BcAr5_JPEG/%B1%D7%B7%B9%C0%CC.jpg?type=w3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  <p:extLst>
      <p:ext uri="{BB962C8B-B14F-4D97-AF65-F5344CB8AC3E}">
        <p14:creationId xmlns:p14="http://schemas.microsoft.com/office/powerpoint/2010/main" val="2235071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508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318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028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266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927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7563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02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t>2015-05-12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2391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0644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5753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7549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http://postfiles4.naver.net/20101110_195/lmlm4864_1289377936723BcAr5_JPEG/%B1%D7%B7%B9%C0%CC.jpg?type=w3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  <p:extLst>
      <p:ext uri="{BB962C8B-B14F-4D97-AF65-F5344CB8AC3E}">
        <p14:creationId xmlns:p14="http://schemas.microsoft.com/office/powerpoint/2010/main" val="1088960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0268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0109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842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5980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3233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53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t>2015-05-12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6588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3895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95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8959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78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t>2015-05-12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205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t>2015-05-12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053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t>2015-05-12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612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t>2015-05-12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000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t>2015-05-12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787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A553-A925-4E74-8601-C2E97F33FB5F}" type="datetimeFigureOut">
              <a:rPr lang="ko-KR" altLang="en-US" smtClean="0"/>
              <a:t>2015-05-12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0788C-73CB-4120-8227-3B79F3944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912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2A553-A925-4E74-8601-C2E97F33FB5F}" type="datetimeFigureOut">
              <a:rPr lang="ko-KR" altLang="en-US" smtClean="0"/>
              <a:t>2015-05-12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0788C-73CB-4120-8227-3B79F39448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37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2A553-A925-4E74-8601-C2E97F33FB5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0788C-73CB-4120-8227-3B79F39448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783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2A553-A925-4E74-8601-C2E97F33FB5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0788C-73CB-4120-8227-3B79F39448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45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477376"/>
            <a:ext cx="12192000" cy="1968500"/>
          </a:xfrm>
          <a:prstGeom prst="rect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28600" y="1677276"/>
            <a:ext cx="2286018" cy="1955800"/>
            <a:chOff x="228600" y="4089400"/>
            <a:chExt cx="2286018" cy="1955800"/>
          </a:xfrm>
        </p:grpSpPr>
        <p:sp>
          <p:nvSpPr>
            <p:cNvPr id="4" name="타원 3"/>
            <p:cNvSpPr/>
            <p:nvPr/>
          </p:nvSpPr>
          <p:spPr>
            <a:xfrm>
              <a:off x="393709" y="4089400"/>
              <a:ext cx="1955800" cy="19558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10586" y="4336273"/>
              <a:ext cx="922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spc="-15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Strike</a:t>
              </a:r>
              <a:r>
                <a:rPr lang="ko-KR" altLang="en-US" b="1" spc="-15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조</a:t>
              </a:r>
              <a:endParaRPr lang="ko-KR" altLang="en-US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28600" y="5027156"/>
              <a:ext cx="228601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20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팀장 </a:t>
              </a:r>
              <a:r>
                <a:rPr lang="en-US" altLang="ko-KR" sz="105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20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ko-KR" altLang="en-US" sz="105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20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장재영</a:t>
              </a:r>
              <a:endParaRPr lang="en-US" altLang="ko-KR" sz="10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20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105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20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팀원 </a:t>
              </a:r>
              <a:r>
                <a:rPr lang="en-US" altLang="ko-KR" sz="105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20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ko-KR" altLang="en-US" sz="105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20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김대섭</a:t>
              </a:r>
              <a:r>
                <a:rPr lang="en-US" altLang="ko-KR" sz="105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20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r>
                <a:rPr lang="ko-KR" altLang="en-US" sz="105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20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박세훈</a:t>
              </a:r>
              <a:r>
                <a:rPr lang="en-US" altLang="ko-KR" sz="105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20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r>
                <a:rPr lang="ko-KR" altLang="en-US" sz="105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20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김정윤</a:t>
              </a:r>
              <a:endPara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20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291424" y="2847213"/>
            <a:ext cx="4947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STK</a:t>
            </a:r>
            <a:endParaRPr lang="en-US" altLang="ko-KR" sz="7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363181" y="3279537"/>
            <a:ext cx="2567369" cy="525147"/>
            <a:chOff x="4797781" y="765403"/>
            <a:chExt cx="2567369" cy="525147"/>
          </a:xfrm>
        </p:grpSpPr>
        <p:sp>
          <p:nvSpPr>
            <p:cNvPr id="13" name="직사각형 12"/>
            <p:cNvSpPr/>
            <p:nvPr/>
          </p:nvSpPr>
          <p:spPr>
            <a:xfrm>
              <a:off x="4797781" y="765403"/>
              <a:ext cx="2567369" cy="52514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999794" y="766366"/>
              <a:ext cx="21633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15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StudyToolKit</a:t>
              </a:r>
              <a:endParaRPr lang="ko-KR" altLang="en-US" sz="28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053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1092" y="175753"/>
            <a:ext cx="2987258" cy="525147"/>
            <a:chOff x="349736" y="2204578"/>
            <a:chExt cx="256736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089787" y="2205541"/>
              <a:ext cx="10872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15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</a:t>
              </a:r>
              <a:r>
                <a:rPr lang="ko-KR" altLang="en-US" sz="2800" b="1" spc="-15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흐름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1" name="오각형 10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729778" y="200325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일정 관리하기</a:t>
            </a:r>
            <a:endParaRPr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807" y="860378"/>
            <a:ext cx="8634507" cy="551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414" y="1336294"/>
            <a:ext cx="1806180" cy="19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123" y="1336294"/>
            <a:ext cx="1806180" cy="19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748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1092" y="175753"/>
            <a:ext cx="2987258" cy="525147"/>
            <a:chOff x="349736" y="2204578"/>
            <a:chExt cx="256736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089787" y="2205541"/>
              <a:ext cx="10872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15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</a:t>
              </a:r>
              <a:r>
                <a:rPr lang="ko-KR" altLang="en-US" sz="2800" b="1" spc="-15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흐름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1" name="오각형 10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729778" y="200325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일정 관리하기</a:t>
            </a:r>
            <a:endParaRPr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807" y="860378"/>
            <a:ext cx="8634507" cy="551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23" y="1603151"/>
            <a:ext cx="4937345" cy="397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8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1092" y="175753"/>
            <a:ext cx="2987258" cy="525147"/>
            <a:chOff x="349736" y="2204578"/>
            <a:chExt cx="256736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089785" y="2205541"/>
              <a:ext cx="10872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</a:t>
              </a:r>
              <a:r>
                <a:rPr lang="ko-KR" altLang="en-US" sz="2800" b="1" spc="-15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흐름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1" name="오각형 10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599362" y="200325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학습 문서</a:t>
            </a:r>
            <a:endParaRPr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808" y="1233715"/>
            <a:ext cx="8627388" cy="4847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480" y="2111829"/>
            <a:ext cx="5189570" cy="359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07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1092" y="175753"/>
            <a:ext cx="2987258" cy="525147"/>
            <a:chOff x="349736" y="2204578"/>
            <a:chExt cx="256736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089786" y="2205541"/>
              <a:ext cx="10872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</a:t>
              </a:r>
              <a:r>
                <a:rPr lang="ko-KR" altLang="en-US" sz="28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흐름</a:t>
              </a: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808" y="1233715"/>
            <a:ext cx="8627388" cy="4847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639" y="2828725"/>
            <a:ext cx="389572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5" name="오각형 14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이등변 삼각형 15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3599362" y="200325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학습 문서</a:t>
            </a:r>
            <a:endParaRPr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08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1092" y="175753"/>
            <a:ext cx="2987258" cy="525147"/>
            <a:chOff x="349736" y="2204578"/>
            <a:chExt cx="256736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089786" y="2205541"/>
              <a:ext cx="10872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</a:t>
              </a:r>
              <a:r>
                <a:rPr lang="ko-KR" altLang="en-US" sz="28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흐름</a:t>
              </a: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808" y="1233715"/>
            <a:ext cx="8627388" cy="4847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027" y="1463902"/>
            <a:ext cx="379095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5" name="오각형 14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이등변 삼각형 15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3599362" y="200325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학습 문서</a:t>
            </a:r>
            <a:endParaRPr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8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638707" y="2657696"/>
            <a:ext cx="3378199" cy="525147"/>
            <a:chOff x="181741" y="2204578"/>
            <a:chExt cx="2903359" cy="525147"/>
          </a:xfrm>
        </p:grpSpPr>
        <p:sp>
          <p:nvSpPr>
            <p:cNvPr id="15" name="직사각형 14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0" name="오각형 9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566501" y="238271"/>
            <a:ext cx="3017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일정 관리하기</a:t>
            </a:r>
            <a:r>
              <a:rPr lang="en-US" altLang="ko-KR" sz="2400" b="1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(File I/O)</a:t>
            </a:r>
            <a:endParaRPr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890" name="Picture 2" descr="C:\Users\jungyoonkim\Desktop\중간프로젝트\시퀀스다이어그램\일정관리하기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00" y="753152"/>
            <a:ext cx="6423579" cy="601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646376" y="1045028"/>
            <a:ext cx="5223303" cy="22468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2" y="1366985"/>
            <a:ext cx="10677525" cy="4600575"/>
          </a:xfrm>
          <a:prstGeom prst="rect">
            <a:avLst/>
          </a:prstGeom>
          <a:noFill/>
          <a:ln w="38100">
            <a:solidFill>
              <a:srgbClr val="FFC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06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0" name="오각형 9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566501" y="238271"/>
            <a:ext cx="3017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일정 관리하기</a:t>
            </a:r>
            <a:r>
              <a:rPr lang="en-US" altLang="ko-KR" sz="2400" b="1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(File I/O)</a:t>
            </a:r>
            <a:endParaRPr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890" name="Picture 2" descr="C:\Users\jungyoonkim\Desktop\중간프로젝트\시퀀스다이어그램\일정관리하기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00" y="753152"/>
            <a:ext cx="6423579" cy="601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566617" y="3291839"/>
            <a:ext cx="4217464" cy="13454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87" y="1678713"/>
            <a:ext cx="10962012" cy="3358935"/>
          </a:xfrm>
          <a:prstGeom prst="rect">
            <a:avLst/>
          </a:prstGeom>
          <a:noFill/>
          <a:ln w="38100">
            <a:solidFill>
              <a:srgbClr val="FFC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7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0" name="오각형 9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566501" y="238271"/>
            <a:ext cx="3017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일정 관리하기</a:t>
            </a:r>
            <a:r>
              <a:rPr lang="en-US" altLang="ko-KR" sz="2400" b="1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(File I/O)</a:t>
            </a:r>
            <a:endParaRPr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890" name="Picture 2" descr="C:\Users\jungyoonkim\Desktop\중간프로젝트\시퀀스다이어그램\일정관리하기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00" y="753152"/>
            <a:ext cx="6423579" cy="601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972022" y="4741817"/>
            <a:ext cx="4819281" cy="202458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11" y="1255667"/>
            <a:ext cx="11119785" cy="4178482"/>
          </a:xfrm>
          <a:prstGeom prst="rect">
            <a:avLst/>
          </a:prstGeom>
          <a:noFill/>
          <a:ln w="38100">
            <a:solidFill>
              <a:srgbClr val="FFC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95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 descr="C:\Users\jungyoonkim\Desktop\중간프로젝트\시퀀스다이어그램\일정추가하기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3" b="18745"/>
          <a:stretch/>
        </p:blipFill>
        <p:spPr bwMode="auto">
          <a:xfrm>
            <a:off x="125777" y="796834"/>
            <a:ext cx="11963881" cy="587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1" name="오각형 10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729777" y="200325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일정 추가하기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046" y="2600670"/>
            <a:ext cx="7886700" cy="2914650"/>
          </a:xfrm>
          <a:prstGeom prst="rect">
            <a:avLst/>
          </a:prstGeom>
          <a:noFill/>
          <a:ln w="25400">
            <a:solidFill>
              <a:srgbClr val="FFC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1092" y="796835"/>
            <a:ext cx="3766954" cy="1326164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82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49736" y="2204578"/>
            <a:ext cx="2567369" cy="525147"/>
          </a:xfrm>
          <a:prstGeom prst="rect">
            <a:avLst/>
          </a:prstGeom>
          <a:noFill/>
          <a:ln w="28575"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40949" y="2205541"/>
            <a:ext cx="118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1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endParaRPr lang="ko-KR" altLang="en-US" sz="28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직선 연결선 6"/>
          <p:cNvCxnSpPr>
            <a:endCxn id="8" idx="0"/>
          </p:cNvCxnSpPr>
          <p:nvPr/>
        </p:nvCxnSpPr>
        <p:spPr>
          <a:xfrm>
            <a:off x="4062163" y="16057"/>
            <a:ext cx="1" cy="6108790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967178" y="6124847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523743" y="1856157"/>
            <a:ext cx="5820407" cy="2668469"/>
            <a:chOff x="4523743" y="937814"/>
            <a:chExt cx="5820407" cy="2668469"/>
          </a:xfrm>
        </p:grpSpPr>
        <p:grpSp>
          <p:nvGrpSpPr>
            <p:cNvPr id="35" name="그룹 34"/>
            <p:cNvGrpSpPr/>
            <p:nvPr/>
          </p:nvGrpSpPr>
          <p:grpSpPr>
            <a:xfrm>
              <a:off x="4552950" y="937814"/>
              <a:ext cx="5791200" cy="490935"/>
              <a:chOff x="4552950" y="937814"/>
              <a:chExt cx="5791200" cy="490935"/>
            </a:xfrm>
          </p:grpSpPr>
          <p:sp>
            <p:nvSpPr>
              <p:cNvPr id="34" name="오각형 33"/>
              <p:cNvSpPr/>
              <p:nvPr/>
            </p:nvSpPr>
            <p:spPr>
              <a:xfrm>
                <a:off x="4552950" y="937814"/>
                <a:ext cx="5791200" cy="490935"/>
              </a:xfrm>
              <a:prstGeom prst="homePlat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이등변 삼각형 14"/>
              <p:cNvSpPr/>
              <p:nvPr/>
            </p:nvSpPr>
            <p:spPr>
              <a:xfrm rot="5400000">
                <a:off x="10047981" y="1111774"/>
                <a:ext cx="297201" cy="143014"/>
              </a:xfrm>
              <a:prstGeom prst="triangle">
                <a:avLst/>
              </a:prstGeom>
              <a:solidFill>
                <a:srgbClr val="FFC202"/>
              </a:solidFill>
              <a:ln>
                <a:solidFill>
                  <a:srgbClr val="FFC2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오각형 36"/>
            <p:cNvSpPr/>
            <p:nvPr/>
          </p:nvSpPr>
          <p:spPr>
            <a:xfrm>
              <a:off x="4552950" y="2003004"/>
              <a:ext cx="5267325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이등변 삼각형 37"/>
            <p:cNvSpPr/>
            <p:nvPr/>
          </p:nvSpPr>
          <p:spPr>
            <a:xfrm rot="5400000">
              <a:off x="9523910" y="217696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오각형 39"/>
            <p:cNvSpPr/>
            <p:nvPr/>
          </p:nvSpPr>
          <p:spPr>
            <a:xfrm>
              <a:off x="4523743" y="3115348"/>
              <a:ext cx="40005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/>
            <p:cNvSpPr/>
            <p:nvPr/>
          </p:nvSpPr>
          <p:spPr>
            <a:xfrm rot="5400000">
              <a:off x="8228958" y="3284139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523743" y="952448"/>
              <a:ext cx="25587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spc="-15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클래스 다이어그램</a:t>
              </a:r>
              <a:endParaRPr lang="ko-KR" altLang="en-US" sz="2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552950" y="2003004"/>
              <a:ext cx="1096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15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</a:t>
              </a:r>
              <a:r>
                <a:rPr lang="ko-KR" altLang="en-US" sz="2400" b="1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흐름</a:t>
              </a:r>
              <a:endParaRPr lang="ko-KR" altLang="en-US" sz="2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585459" y="3122518"/>
              <a:ext cx="25587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 다이어그램</a:t>
              </a:r>
            </a:p>
          </p:txBody>
        </p:sp>
      </p:grpSp>
      <p:sp>
        <p:nvSpPr>
          <p:cNvPr id="19" name="오각형 18"/>
          <p:cNvSpPr/>
          <p:nvPr/>
        </p:nvSpPr>
        <p:spPr>
          <a:xfrm>
            <a:off x="4523743" y="5113517"/>
            <a:ext cx="4000500" cy="490935"/>
          </a:xfrm>
          <a:prstGeom prst="homePlat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8231006" y="5287477"/>
            <a:ext cx="297201" cy="143014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585459" y="5121294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QnA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89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 descr="C:\Users\jungyoonkim\Desktop\중간프로젝트\시퀀스다이어그램\일정추가하기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3" b="18745"/>
          <a:stretch/>
        </p:blipFill>
        <p:spPr bwMode="auto">
          <a:xfrm>
            <a:off x="125777" y="796834"/>
            <a:ext cx="11963881" cy="587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1" name="오각형 10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729777" y="200325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일정 추가하기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99361" y="888273"/>
            <a:ext cx="6720295" cy="2076995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721" y="3278952"/>
            <a:ext cx="8846848" cy="2700479"/>
          </a:xfrm>
          <a:prstGeom prst="rect">
            <a:avLst/>
          </a:prstGeom>
          <a:noFill/>
          <a:ln w="254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50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 descr="C:\Users\jungyoonkim\Desktop\중간프로젝트\시퀀스다이어그램\일정추가하기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3" b="18745"/>
          <a:stretch/>
        </p:blipFill>
        <p:spPr bwMode="auto">
          <a:xfrm>
            <a:off x="125777" y="796834"/>
            <a:ext cx="11963881" cy="587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1" name="오각형 10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729777" y="200325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일정 추가하기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468808" y="2939144"/>
            <a:ext cx="3766954" cy="1326164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659" y="2511613"/>
            <a:ext cx="6915150" cy="2181225"/>
          </a:xfrm>
          <a:prstGeom prst="rect">
            <a:avLst/>
          </a:prstGeom>
          <a:noFill/>
          <a:ln w="38100">
            <a:solidFill>
              <a:srgbClr val="FFC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92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 descr="C:\Users\jungyoonkim\Desktop\중간프로젝트\시퀀스다이어그램\일정추가하기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3" b="18745"/>
          <a:stretch/>
        </p:blipFill>
        <p:spPr bwMode="auto">
          <a:xfrm>
            <a:off x="125777" y="796834"/>
            <a:ext cx="11963881" cy="587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1" name="오각형 10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729777" y="200325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일정 추가하기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86885" y="4210797"/>
            <a:ext cx="3766954" cy="1326164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592" y="1077707"/>
            <a:ext cx="6543675" cy="2800350"/>
          </a:xfrm>
          <a:prstGeom prst="rect">
            <a:avLst/>
          </a:prstGeom>
          <a:noFill/>
          <a:ln w="38100">
            <a:solidFill>
              <a:srgbClr val="FFC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96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 descr="C:\Users\jungyoonkim\Desktop\중간프로젝트\시퀀스다이어그램\일정추가하기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3" b="18745"/>
          <a:stretch/>
        </p:blipFill>
        <p:spPr bwMode="auto">
          <a:xfrm>
            <a:off x="125777" y="796834"/>
            <a:ext cx="11963881" cy="587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1" name="오각형 10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729777" y="200325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일정 추가하기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481871" y="5752982"/>
            <a:ext cx="8620850" cy="97439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15" y="2707277"/>
            <a:ext cx="11501604" cy="1415582"/>
          </a:xfrm>
          <a:prstGeom prst="rect">
            <a:avLst/>
          </a:prstGeom>
          <a:noFill/>
          <a:ln w="38100">
            <a:solidFill>
              <a:srgbClr val="FFC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97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0" name="오각형 9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615366" y="200325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일정 수정하기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:\Users\jungyoonkim\Desktop\중간프로젝트\시퀀스다이어그램\일정수정하기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52"/>
          <a:stretch/>
        </p:blipFill>
        <p:spPr bwMode="auto">
          <a:xfrm>
            <a:off x="191092" y="864669"/>
            <a:ext cx="11710232" cy="583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043646" y="5752982"/>
            <a:ext cx="9059075" cy="97439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1"/>
          <a:stretch/>
        </p:blipFill>
        <p:spPr bwMode="auto">
          <a:xfrm>
            <a:off x="395785" y="2588668"/>
            <a:ext cx="11505539" cy="1137928"/>
          </a:xfrm>
          <a:prstGeom prst="rect">
            <a:avLst/>
          </a:prstGeom>
          <a:noFill/>
          <a:ln w="38100">
            <a:solidFill>
              <a:srgbClr val="FFC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11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0" name="오각형 9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641494" y="200325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일정 검색하기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jungyoonkim\Desktop\중간프로젝트\시퀀스다이어그램\일정검색하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51" y="1529683"/>
            <a:ext cx="11732322" cy="477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35578" y="2134570"/>
            <a:ext cx="3801291" cy="124870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957" y="1992358"/>
            <a:ext cx="9473837" cy="3223242"/>
          </a:xfrm>
          <a:prstGeom prst="rect">
            <a:avLst/>
          </a:prstGeom>
          <a:noFill/>
          <a:ln w="38100">
            <a:solidFill>
              <a:srgbClr val="FFC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67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0" name="오각형 9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641494" y="200325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일정 검색하기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jungyoonkim\Desktop\중간프로젝트\시퀀스다이어그램\일정검색하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51" y="1529683"/>
            <a:ext cx="11732322" cy="477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87438" y="3354295"/>
            <a:ext cx="5199213" cy="151958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3"/>
          <a:stretch/>
        </p:blipFill>
        <p:spPr bwMode="auto">
          <a:xfrm>
            <a:off x="709613" y="2606721"/>
            <a:ext cx="10772775" cy="1803353"/>
          </a:xfrm>
          <a:prstGeom prst="rect">
            <a:avLst/>
          </a:prstGeom>
          <a:noFill/>
          <a:ln w="38100">
            <a:solidFill>
              <a:srgbClr val="FFC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0" name="오각형 9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641494" y="200325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일정 검색하기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jungyoonkim\Desktop\중간프로젝트\시퀀스다이어그램\일정검색하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51" y="1529683"/>
            <a:ext cx="11732322" cy="477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277395" y="3733181"/>
            <a:ext cx="6348548" cy="122258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579" y="2063093"/>
            <a:ext cx="9944100" cy="1390650"/>
          </a:xfrm>
          <a:prstGeom prst="rect">
            <a:avLst/>
          </a:prstGeom>
          <a:noFill/>
          <a:ln w="38100">
            <a:solidFill>
              <a:srgbClr val="FFC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93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0" name="오각형 9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599362" y="200325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일정 삭제하기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jungyoonkim\Desktop\중간프로젝트\시퀀스다이어그램\일정삭제하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68445"/>
            <a:ext cx="12251457" cy="467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53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0" name="오각형 9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599362" y="200325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일정 인쇄하기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18" name="Picture 2" descr="C:\Users\jungyoonkim\Desktop\중간프로젝트\시퀀스다이어그램\일정인쇄하기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5" b="38636"/>
          <a:stretch/>
        </p:blipFill>
        <p:spPr bwMode="auto">
          <a:xfrm>
            <a:off x="191092" y="1136467"/>
            <a:ext cx="11536279" cy="510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4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834177" y="2657696"/>
            <a:ext cx="2987258" cy="525147"/>
            <a:chOff x="349736" y="2204578"/>
            <a:chExt cx="2567369" cy="525147"/>
          </a:xfrm>
        </p:grpSpPr>
        <p:sp>
          <p:nvSpPr>
            <p:cNvPr id="15" name="직사각형 14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1345" y="2205541"/>
              <a:ext cx="25641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클래스 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995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0" name="오각형 9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599363" y="200325"/>
            <a:ext cx="2624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학습 문서 관리하기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5"/>
          <a:stretch/>
        </p:blipFill>
        <p:spPr bwMode="auto">
          <a:xfrm>
            <a:off x="1869094" y="875212"/>
            <a:ext cx="8709411" cy="577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76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0" name="오각형 9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599362" y="200325"/>
            <a:ext cx="2912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새 학습문서 </a:t>
            </a:r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추가하기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574" y="843267"/>
            <a:ext cx="7707798" cy="5908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293196" y="1094483"/>
            <a:ext cx="4219143" cy="187078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473" y="1792694"/>
            <a:ext cx="9144000" cy="4010025"/>
          </a:xfrm>
          <a:prstGeom prst="rect">
            <a:avLst/>
          </a:prstGeom>
          <a:noFill/>
          <a:ln w="38100">
            <a:solidFill>
              <a:srgbClr val="FFC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38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0" name="오각형 9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599362" y="200325"/>
            <a:ext cx="2912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새 학습문서 </a:t>
            </a:r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추가하기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574" y="843267"/>
            <a:ext cx="7707798" cy="5908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023850" y="2862314"/>
            <a:ext cx="4707979" cy="13569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64" y="1636804"/>
            <a:ext cx="11540569" cy="3400844"/>
          </a:xfrm>
          <a:prstGeom prst="rect">
            <a:avLst/>
          </a:prstGeom>
          <a:noFill/>
          <a:ln w="38100">
            <a:solidFill>
              <a:srgbClr val="FFC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24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0" name="오각형 9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599362" y="200325"/>
            <a:ext cx="2912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새 학습문서 </a:t>
            </a:r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추가하기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574" y="843267"/>
            <a:ext cx="7707798" cy="5908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409803" y="4102256"/>
            <a:ext cx="5282837" cy="771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73" y="2351827"/>
            <a:ext cx="11887200" cy="1445880"/>
          </a:xfrm>
          <a:prstGeom prst="rect">
            <a:avLst/>
          </a:prstGeom>
          <a:noFill/>
          <a:ln w="38100">
            <a:solidFill>
              <a:srgbClr val="FFC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77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0" name="오각형 9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599362" y="200325"/>
            <a:ext cx="2912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새 학습문서 </a:t>
            </a:r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추가하기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574" y="843267"/>
            <a:ext cx="7707798" cy="5908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6865196" y="4752083"/>
            <a:ext cx="2840507" cy="146583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848" y="1732473"/>
            <a:ext cx="6191250" cy="3305175"/>
          </a:xfrm>
          <a:prstGeom prst="rect">
            <a:avLst/>
          </a:prstGeom>
          <a:noFill/>
          <a:ln w="38100">
            <a:solidFill>
              <a:srgbClr val="FFC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36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0" name="오각형 9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599363" y="200325"/>
            <a:ext cx="2912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새 학습문서 수정하기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4" name="Picture 2" descr="C:\Users\jungyoonkim\Desktop\중간프로젝트\시퀀스다이어그램\KakaoTalk_20150512_1630490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92" y="1542195"/>
            <a:ext cx="11810980" cy="422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37843" y="2751648"/>
            <a:ext cx="4129654" cy="159828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1328738"/>
            <a:ext cx="8058150" cy="4200525"/>
          </a:xfrm>
          <a:prstGeom prst="rect">
            <a:avLst/>
          </a:prstGeom>
          <a:noFill/>
          <a:ln w="38100">
            <a:solidFill>
              <a:srgbClr val="FFC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75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0" name="오각형 9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599363" y="200325"/>
            <a:ext cx="2912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새 학습문서 수정하기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4" name="Picture 2" descr="C:\Users\jungyoonkim\Desktop\중간프로젝트\시퀀스다이어그램\KakaoTalk_20150512_1630490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92" y="1542195"/>
            <a:ext cx="11810980" cy="422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361202" y="3931920"/>
            <a:ext cx="7525997" cy="17373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2576513"/>
            <a:ext cx="11563350" cy="1704975"/>
          </a:xfrm>
          <a:prstGeom prst="rect">
            <a:avLst/>
          </a:prstGeom>
          <a:noFill/>
          <a:ln w="38100">
            <a:solidFill>
              <a:srgbClr val="FFC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4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0" name="오각형 9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599362" y="200325"/>
            <a:ext cx="2624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학습 문서 저장하기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602" name="Picture 2" descr="C:\Users\jungyoonkim\Desktop\중간프로젝트\시퀀스다이어그램\KakaoTalk_20150512_16304990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" t="4665" b="19381"/>
          <a:stretch/>
        </p:blipFill>
        <p:spPr bwMode="auto">
          <a:xfrm>
            <a:off x="164966" y="1162594"/>
            <a:ext cx="11907129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64966" y="1162594"/>
            <a:ext cx="3636325" cy="14630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17" y="1759811"/>
            <a:ext cx="10258425" cy="3743325"/>
          </a:xfrm>
          <a:prstGeom prst="rect">
            <a:avLst/>
          </a:prstGeom>
          <a:noFill/>
          <a:ln w="38100">
            <a:solidFill>
              <a:srgbClr val="FFC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06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0" name="오각형 9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599362" y="200325"/>
            <a:ext cx="2624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학습 문서 저장하기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602" name="Picture 2" descr="C:\Users\jungyoonkim\Desktop\중간프로젝트\시퀀스다이어그램\KakaoTalk_20150512_16304990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" t="4665" b="19381"/>
          <a:stretch/>
        </p:blipFill>
        <p:spPr bwMode="auto">
          <a:xfrm>
            <a:off x="164966" y="1162594"/>
            <a:ext cx="11907129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858637" y="2050868"/>
            <a:ext cx="8074974" cy="9274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91" y="2730136"/>
            <a:ext cx="11022615" cy="114953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30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0" name="오각형 9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599362" y="200325"/>
            <a:ext cx="2624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학습 문서 저장하기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602" name="Picture 2" descr="C:\Users\jungyoonkim\Desktop\중간프로젝트\시퀀스다이어그램\KakaoTalk_20150512_16304990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" t="4665" b="19381"/>
          <a:stretch/>
        </p:blipFill>
        <p:spPr bwMode="auto">
          <a:xfrm>
            <a:off x="164966" y="1162594"/>
            <a:ext cx="11907129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357499" y="2978331"/>
            <a:ext cx="5657255" cy="4637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92" y="1852272"/>
            <a:ext cx="11553517" cy="945832"/>
          </a:xfrm>
          <a:prstGeom prst="rect">
            <a:avLst/>
          </a:prstGeom>
          <a:noFill/>
          <a:ln w="38100">
            <a:solidFill>
              <a:srgbClr val="FFC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70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094"/>
            <a:ext cx="12192000" cy="5887962"/>
          </a:xfrm>
          <a:prstGeom prst="rect">
            <a:avLst/>
          </a:prstGeom>
        </p:spPr>
      </p:pic>
      <p:sp>
        <p:nvSpPr>
          <p:cNvPr id="8" name="이등변 삼각형 7"/>
          <p:cNvSpPr/>
          <p:nvPr/>
        </p:nvSpPr>
        <p:spPr>
          <a:xfrm>
            <a:off x="3421267" y="4971820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527093"/>
            <a:ext cx="4978958" cy="5887963"/>
          </a:xfrm>
          <a:prstGeom prst="rect">
            <a:avLst/>
          </a:prstGeom>
          <a:solidFill>
            <a:srgbClr val="FFC202">
              <a:alpha val="9000"/>
            </a:srgbClr>
          </a:solidFill>
          <a:ln w="28575"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prstClr val="white"/>
                </a:solidFill>
              </a:rPr>
              <a:t>`</a:t>
            </a: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78958" y="527094"/>
            <a:ext cx="2554606" cy="5887961"/>
          </a:xfrm>
          <a:prstGeom prst="rect">
            <a:avLst/>
          </a:prstGeom>
          <a:solidFill>
            <a:srgbClr val="FFC202">
              <a:alpha val="9000"/>
            </a:srgbClr>
          </a:solidFill>
          <a:ln w="28575"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97018" y="2877156"/>
            <a:ext cx="700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rgbClr val="15226D"/>
                </a:solidFill>
              </a:rPr>
              <a:t>V</a:t>
            </a:r>
            <a:endParaRPr lang="ko-KR" altLang="en-US" sz="6000" b="1" dirty="0">
              <a:solidFill>
                <a:srgbClr val="15226D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31110" y="527093"/>
            <a:ext cx="4660890" cy="5887961"/>
          </a:xfrm>
          <a:prstGeom prst="rect">
            <a:avLst/>
          </a:prstGeom>
          <a:solidFill>
            <a:srgbClr val="FFC202">
              <a:alpha val="9000"/>
            </a:srgbClr>
          </a:solidFill>
          <a:ln w="28575"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94513" y="2877156"/>
            <a:ext cx="6767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rgbClr val="15226D"/>
                </a:solidFill>
              </a:rPr>
              <a:t>C</a:t>
            </a:r>
            <a:endParaRPr lang="ko-KR" altLang="en-US" sz="6000" b="1" dirty="0">
              <a:solidFill>
                <a:srgbClr val="15226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99496" y="2877156"/>
            <a:ext cx="9268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rgbClr val="15226D"/>
                </a:solidFill>
              </a:rPr>
              <a:t>M</a:t>
            </a:r>
            <a:endParaRPr lang="ko-KR" altLang="en-US" sz="6000" b="1" dirty="0">
              <a:solidFill>
                <a:srgbClr val="1522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5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" grpId="0"/>
      <p:bldP spid="16" grpId="0" animBg="1"/>
      <p:bldP spid="15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0" name="오각형 9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599362" y="200325"/>
            <a:ext cx="2624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학습 문서 저장하기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602" name="Picture 2" descr="C:\Users\jungyoonkim\Desktop\중간프로젝트\시퀀스다이어그램\KakaoTalk_20150512_16304990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" t="4665" b="19381"/>
          <a:stretch/>
        </p:blipFill>
        <p:spPr bwMode="auto">
          <a:xfrm>
            <a:off x="164966" y="1162594"/>
            <a:ext cx="11907129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118529" y="3303934"/>
            <a:ext cx="4710579" cy="124798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34" y="2308571"/>
            <a:ext cx="9745716" cy="2565308"/>
          </a:xfrm>
          <a:prstGeom prst="rect">
            <a:avLst/>
          </a:prstGeom>
          <a:noFill/>
          <a:ln w="38100">
            <a:solidFill>
              <a:srgbClr val="FFC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75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0" name="오각형 9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599362" y="200325"/>
            <a:ext cx="2624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학습 문서 저장하기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602" name="Picture 2" descr="C:\Users\jungyoonkim\Desktop\중간프로젝트\시퀀스다이어그램\KakaoTalk_20150512_16304990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" t="4665" b="19381"/>
          <a:stretch/>
        </p:blipFill>
        <p:spPr bwMode="auto">
          <a:xfrm>
            <a:off x="164966" y="1162594"/>
            <a:ext cx="11907129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977604" y="3652019"/>
            <a:ext cx="3926808" cy="110286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494" y="2316547"/>
            <a:ext cx="8970869" cy="2629853"/>
          </a:xfrm>
          <a:prstGeom prst="rect">
            <a:avLst/>
          </a:prstGeom>
          <a:noFill/>
          <a:ln w="38100">
            <a:solidFill>
              <a:srgbClr val="FFC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05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0" name="오각형 9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599362" y="200325"/>
            <a:ext cx="2624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학습 문서 저장하기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602" name="Picture 2" descr="C:\Users\jungyoonkim\Desktop\중간프로젝트\시퀀스다이어그램\KakaoTalk_20150512_16304990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" t="4665" b="19381"/>
          <a:stretch/>
        </p:blipFill>
        <p:spPr bwMode="auto">
          <a:xfrm>
            <a:off x="164966" y="1162594"/>
            <a:ext cx="11907129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968943" y="4701660"/>
            <a:ext cx="7103152" cy="124798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5" y="2215514"/>
            <a:ext cx="11935341" cy="1751435"/>
          </a:xfrm>
          <a:prstGeom prst="rect">
            <a:avLst/>
          </a:prstGeom>
          <a:noFill/>
          <a:ln w="38100">
            <a:solidFill>
              <a:srgbClr val="FFC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40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0" name="오각형 9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610415" y="200325"/>
            <a:ext cx="2624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학습 문서 불러오기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842" name="Picture 2" descr="C:\Users\jungyoonkim\Desktop\중간프로젝트\시퀀스다이어그램\문서 불러오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20" y="1000125"/>
            <a:ext cx="11775467" cy="498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92441" y="1476103"/>
            <a:ext cx="5311525" cy="23774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1157288"/>
            <a:ext cx="10239375" cy="4543425"/>
          </a:xfrm>
          <a:prstGeom prst="rect">
            <a:avLst/>
          </a:prstGeom>
          <a:noFill/>
          <a:ln w="38100">
            <a:solidFill>
              <a:srgbClr val="FFC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5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0" name="오각형 9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610415" y="200325"/>
            <a:ext cx="2624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학습 문서 불러오기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842" name="Picture 2" descr="C:\Users\jungyoonkim\Desktop\중간프로젝트\시퀀스다이어그램\문서 불러오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20" y="1000125"/>
            <a:ext cx="11775467" cy="498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590121" y="3853543"/>
            <a:ext cx="7270953" cy="17634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9" y="1946638"/>
            <a:ext cx="11649075" cy="2867025"/>
          </a:xfrm>
          <a:prstGeom prst="rect">
            <a:avLst/>
          </a:prstGeom>
          <a:noFill/>
          <a:ln w="38100">
            <a:solidFill>
              <a:srgbClr val="FFC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44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0" name="오각형 9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599362" y="200325"/>
            <a:ext cx="2624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학습 문서 삭제하기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746" name="Picture 2" descr="C:\Users\jungyoonkim\Desktop\중간프로젝트\시퀀스다이어그램\KakaoTalk_20150512_17172806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8" t="11936" b="12684"/>
          <a:stretch/>
        </p:blipFill>
        <p:spPr bwMode="auto">
          <a:xfrm>
            <a:off x="191092" y="1136469"/>
            <a:ext cx="11862396" cy="487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53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0" name="오각형 9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776496" y="200325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계산기 사용하기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770" name="Picture 2" descr="C:\Users\jungyoonkim\Desktop\중간프로젝트\시퀀스다이어그램\KakaoTalk_20150512_1718013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2" t="15639" b="31408"/>
          <a:stretch/>
        </p:blipFill>
        <p:spPr bwMode="auto">
          <a:xfrm>
            <a:off x="1358536" y="1750422"/>
            <a:ext cx="8942947" cy="378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59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4378" y="175753"/>
            <a:ext cx="3378199" cy="525147"/>
            <a:chOff x="181741" y="2204578"/>
            <a:chExt cx="290335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1741" y="2205541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시퀀스다이어그램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0" name="오각형 9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599363" y="200325"/>
            <a:ext cx="2624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학습 문서 인쇄하기</a:t>
            </a:r>
            <a:endParaRPr lang="ko-KR" altLang="en-US" sz="2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794" name="Picture 2" descr="C:\Users\jungyoonkim\Desktop\중간프로젝트\시퀀스다이어그램\문서인쇄하기jp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0" b="28418"/>
          <a:stretch/>
        </p:blipFill>
        <p:spPr bwMode="auto">
          <a:xfrm>
            <a:off x="544012" y="1567544"/>
            <a:ext cx="10970365" cy="40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52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2075524" y="2810601"/>
            <a:ext cx="8040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6081464" y="4765857"/>
            <a:ext cx="1" cy="2098907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이등변 삼각형 15"/>
          <p:cNvSpPr/>
          <p:nvPr/>
        </p:nvSpPr>
        <p:spPr>
          <a:xfrm rot="10800000">
            <a:off x="5986479" y="4683972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49653" y="2709548"/>
            <a:ext cx="3092695" cy="1033101"/>
          </a:xfrm>
          <a:prstGeom prst="rect">
            <a:avLst/>
          </a:prstGeom>
          <a:noFill/>
          <a:ln w="28575"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1092" y="175753"/>
            <a:ext cx="2987258" cy="525147"/>
            <a:chOff x="349736" y="2204578"/>
            <a:chExt cx="256736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85789" y="2205541"/>
              <a:ext cx="24952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5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클래</a:t>
              </a:r>
              <a:r>
                <a:rPr lang="ko-KR" altLang="en-US" sz="2800" b="1" spc="-15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스</a:t>
              </a:r>
              <a:r>
                <a:rPr lang="ko-KR" altLang="en-US" sz="2800" b="1" spc="-15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다이어그램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1" name="오각형 10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585510" y="200325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전체 다이어그램</a:t>
            </a:r>
            <a:endParaRPr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 descr="C:\Users\jungyoonkim\Desktop\중간프로젝트\클래스다이어그램\Overview of Design Model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438" y="834224"/>
            <a:ext cx="7925808" cy="589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52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834177" y="2657696"/>
            <a:ext cx="2987258" cy="525147"/>
            <a:chOff x="349736" y="2204578"/>
            <a:chExt cx="2567369" cy="525147"/>
          </a:xfrm>
        </p:grpSpPr>
        <p:sp>
          <p:nvSpPr>
            <p:cNvPr id="15" name="직사각형 14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089783" y="2205541"/>
              <a:ext cx="10872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15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</a:t>
              </a:r>
              <a:r>
                <a:rPr lang="ko-KR" altLang="en-US" sz="2800" b="1" spc="-15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흐름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148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1092" y="175753"/>
            <a:ext cx="2987258" cy="525147"/>
            <a:chOff x="349736" y="2204578"/>
            <a:chExt cx="256736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089787" y="2205541"/>
              <a:ext cx="10872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15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</a:t>
              </a:r>
              <a:r>
                <a:rPr lang="ko-KR" altLang="en-US" sz="2800" b="1" spc="-15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흐름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1" name="오각형 10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729778" y="200325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일정 관리하기</a:t>
            </a:r>
            <a:endParaRPr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807" y="860378"/>
            <a:ext cx="8634507" cy="551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97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1092" y="175753"/>
            <a:ext cx="2987258" cy="525147"/>
            <a:chOff x="349736" y="2204578"/>
            <a:chExt cx="256736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089787" y="2205541"/>
              <a:ext cx="10872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15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</a:t>
              </a:r>
              <a:r>
                <a:rPr lang="ko-KR" altLang="en-US" sz="2800" b="1" spc="-15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흐름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1" name="오각형 10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729778" y="200325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일정 관리하기</a:t>
            </a:r>
            <a:endParaRPr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807" y="860378"/>
            <a:ext cx="8634507" cy="551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92" y="1098162"/>
            <a:ext cx="2952750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510" y="1443064"/>
            <a:ext cx="2285574" cy="359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78" y="2706956"/>
            <a:ext cx="19907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782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1092" y="175753"/>
            <a:ext cx="2987258" cy="525147"/>
            <a:chOff x="349736" y="2204578"/>
            <a:chExt cx="2567369" cy="525147"/>
          </a:xfrm>
        </p:grpSpPr>
        <p:sp>
          <p:nvSpPr>
            <p:cNvPr id="4" name="직사각형 3"/>
            <p:cNvSpPr/>
            <p:nvPr/>
          </p:nvSpPr>
          <p:spPr>
            <a:xfrm>
              <a:off x="349736" y="2204578"/>
              <a:ext cx="2567369" cy="525147"/>
            </a:xfrm>
            <a:prstGeom prst="rect">
              <a:avLst/>
            </a:prstGeom>
            <a:noFill/>
            <a:ln w="28575"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089787" y="2205541"/>
              <a:ext cx="10872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15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 </a:t>
              </a:r>
              <a:r>
                <a:rPr lang="ko-KR" altLang="en-US" sz="2800" b="1" spc="-15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흐름</a:t>
              </a:r>
              <a:endParaRPr lang="ko-KR" altLang="en-US" sz="28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3373821" y="0"/>
            <a:ext cx="0" cy="4955764"/>
          </a:xfrm>
          <a:prstGeom prst="line">
            <a:avLst/>
          </a:prstGeom>
          <a:ln>
            <a:solidFill>
              <a:srgbClr val="FFC20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>
            <a:off x="3278836" y="4873879"/>
            <a:ext cx="189972" cy="163769"/>
          </a:xfrm>
          <a:prstGeom prst="triangle">
            <a:avLst/>
          </a:prstGeom>
          <a:solidFill>
            <a:srgbClr val="FFC202"/>
          </a:solidFill>
          <a:ln>
            <a:solidFill>
              <a:srgbClr val="FFC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599362" y="175753"/>
            <a:ext cx="5791200" cy="490935"/>
            <a:chOff x="4552950" y="937814"/>
            <a:chExt cx="5791200" cy="490935"/>
          </a:xfrm>
        </p:grpSpPr>
        <p:sp>
          <p:nvSpPr>
            <p:cNvPr id="11" name="오각형 10"/>
            <p:cNvSpPr/>
            <p:nvPr/>
          </p:nvSpPr>
          <p:spPr>
            <a:xfrm>
              <a:off x="4552950" y="937814"/>
              <a:ext cx="5791200" cy="490935"/>
            </a:xfrm>
            <a:prstGeom prst="homePlat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rot="5400000">
              <a:off x="10047981" y="1111774"/>
              <a:ext cx="297201" cy="143014"/>
            </a:xfrm>
            <a:prstGeom prst="triangle">
              <a:avLst/>
            </a:prstGeom>
            <a:solidFill>
              <a:srgbClr val="FFC202"/>
            </a:solidFill>
            <a:ln>
              <a:solidFill>
                <a:srgbClr val="FFC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729778" y="200325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일정 관리하기</a:t>
            </a:r>
            <a:endParaRPr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807" y="860378"/>
            <a:ext cx="8634507" cy="551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25" y="1098162"/>
            <a:ext cx="294322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510" y="1443064"/>
            <a:ext cx="2285574" cy="359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778" y="2706956"/>
            <a:ext cx="19907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80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</Words>
  <Application>Microsoft Office PowerPoint</Application>
  <PresentationFormat>와이드스크린</PresentationFormat>
  <Paragraphs>100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맑은 고딕</vt:lpstr>
      <vt:lpstr>Arial</vt:lpstr>
      <vt:lpstr>Office 테마</vt:lpstr>
      <vt:lpstr>2_Office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2014-03-16T06:23:19Z</dcterms:created>
  <dcterms:modified xsi:type="dcterms:W3CDTF">2015-05-12T08:42:47Z</dcterms:modified>
  <cp:contentStatus/>
</cp:coreProperties>
</file>